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7DCD30-1B15-6B49-9CB3-F95E924402E4}" v="4" dt="2025-10-23T08:14:2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31"/>
    <p:restoredTop sz="94658"/>
  </p:normalViewPr>
  <p:slideViewPr>
    <p:cSldViewPr snapToGrid="0">
      <p:cViewPr>
        <p:scale>
          <a:sx n="235" d="100"/>
          <a:sy n="235" d="100"/>
        </p:scale>
        <p:origin x="-115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4:36.863" v="45" actId="1076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4:36.863" v="45" actId="1076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22.809" v="18" actId="207"/>
          <ac:spMkLst>
            <pc:docMk/>
            <pc:sldMk cId="2864429464" sldId="256"/>
            <ac:spMk id="4" creationId="{60E9B513-58F4-3F3D-FB11-884767E6CE02}"/>
          </ac:spMkLst>
        </pc:spChg>
        <pc:spChg chg="mod">
          <ac:chgData name="Steve Hartland" userId="fe08f65b-fffb-417a-81ad-107dbbfd43a7" providerId="ADAL" clId="{26CD08F2-BEC7-5BB7-9C01-8BE80433835F}" dt="2025-10-20T14:38:57.343" v="22" actId="20577"/>
          <ac:spMkLst>
            <pc:docMk/>
            <pc:sldMk cId="2864429464" sldId="256"/>
            <ac:spMk id="7" creationId="{BB754D19-ACED-365B-B769-06048BE9E8DD}"/>
          </ac:spMkLst>
        </pc:spChg>
        <pc:picChg chg="add mod">
          <ac:chgData name="Steve Hartland" userId="fe08f65b-fffb-417a-81ad-107dbbfd43a7" providerId="ADAL" clId="{26CD08F2-BEC7-5BB7-9C01-8BE80433835F}" dt="2025-10-20T14:01:33.644" v="4"/>
          <ac:picMkLst>
            <pc:docMk/>
            <pc:sldMk cId="2864429464" sldId="256"/>
            <ac:picMk id="2" creationId="{C41A6CE4-FF58-AE08-6E5D-BA895E01E8A1}"/>
          </ac:picMkLst>
        </pc:picChg>
        <pc:picChg chg="add mod">
          <ac:chgData name="Steve Hartland" userId="fe08f65b-fffb-417a-81ad-107dbbfd43a7" providerId="ADAL" clId="{26CD08F2-BEC7-5BB7-9C01-8BE80433835F}" dt="2025-10-23T08:14:36.863" v="45" actId="1076"/>
          <ac:picMkLst>
            <pc:docMk/>
            <pc:sldMk cId="2864429464" sldId="256"/>
            <ac:picMk id="6" creationId="{89EE4AFA-17BB-2DDE-BA10-E5E10C9C0820}"/>
          </ac:picMkLst>
        </pc:picChg>
        <pc:picChg chg="add del mod">
          <ac:chgData name="Steve Hartland" userId="fe08f65b-fffb-417a-81ad-107dbbfd43a7" providerId="ADAL" clId="{26CD08F2-BEC7-5BB7-9C01-8BE80433835F}" dt="2025-10-23T08:14:25.993" v="42" actId="478"/>
          <ac:picMkLst>
            <pc:docMk/>
            <pc:sldMk cId="2864429464" sldId="256"/>
            <ac:picMk id="8" creationId="{12A50AC5-D862-4EE6-FFCC-1BCE0C2BE27B}"/>
          </ac:picMkLst>
        </pc:picChg>
        <pc:picChg chg="add del mod">
          <ac:chgData name="Steve Hartland" userId="fe08f65b-fffb-417a-81ad-107dbbfd43a7" providerId="ADAL" clId="{26CD08F2-BEC7-5BB7-9C01-8BE80433835F}" dt="2025-10-23T08:14:07.592" v="37" actId="478"/>
          <ac:picMkLst>
            <pc:docMk/>
            <pc:sldMk cId="2864429464" sldId="256"/>
            <ac:picMk id="9" creationId="{EA828673-E786-B6CF-D93B-3DD94E42B165}"/>
          </ac:picMkLst>
        </pc:picChg>
        <pc:picChg chg="add mod">
          <ac:chgData name="Steve Hartland" userId="fe08f65b-fffb-417a-81ad-107dbbfd43a7" providerId="ADAL" clId="{26CD08F2-BEC7-5BB7-9C01-8BE80433835F}" dt="2025-10-23T08:14:28.625" v="44"/>
          <ac:picMkLst>
            <pc:docMk/>
            <pc:sldMk cId="2864429464" sldId="256"/>
            <ac:picMk id="10" creationId="{2712A123-19C5-4C84-0028-407BD4BE8FB9}"/>
          </ac:picMkLst>
        </pc:picChg>
        <pc:picChg chg="add del mod">
          <ac:chgData name="Steve Hartland" userId="fe08f65b-fffb-417a-81ad-107dbbfd43a7" providerId="ADAL" clId="{26CD08F2-BEC7-5BB7-9C01-8BE80433835F}" dt="2025-10-23T08:14:28.045" v="43" actId="478"/>
          <ac:picMkLst>
            <pc:docMk/>
            <pc:sldMk cId="2864429464" sldId="256"/>
            <ac:picMk id="11" creationId="{1338E03D-A282-61D8-9DDA-D79273A157D2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5:15.894" v="36" actId="1037"/>
      <pc:docMkLst>
        <pc:docMk/>
      </pc:docMkLst>
      <pc:sldChg chg="modSp mod">
        <pc:chgData name="Howard Wheeler" userId="3e061725-5d95-41ae-8f52-aca0943a11a8" providerId="ADAL" clId="{B67AF79B-3CD7-4B12-8448-C57133F6FF7A}" dt="2025-10-20T14:45:15.894" v="36" actId="103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18:53.337" v="19" actId="20577"/>
          <ac:spMkLst>
            <pc:docMk/>
            <pc:sldMk cId="2864429464" sldId="256"/>
            <ac:spMk id="7" creationId="{BB754D19-ACED-365B-B769-06048BE9E8DD}"/>
          </ac:spMkLst>
        </pc:spChg>
        <pc:spChg chg="mod">
          <ac:chgData name="Howard Wheeler" userId="3e061725-5d95-41ae-8f52-aca0943a11a8" providerId="ADAL" clId="{B67AF79B-3CD7-4B12-8448-C57133F6FF7A}" dt="2025-10-20T14:21:44.692" v="23" actId="20577"/>
          <ac:spMkLst>
            <pc:docMk/>
            <pc:sldMk cId="2864429464" sldId="256"/>
            <ac:spMk id="15" creationId="{A001B75F-3D94-D309-6622-B64653BACECE}"/>
          </ac:spMkLst>
        </pc:spChg>
        <pc:spChg chg="mod">
          <ac:chgData name="Howard Wheeler" userId="3e061725-5d95-41ae-8f52-aca0943a11a8" providerId="ADAL" clId="{B67AF79B-3CD7-4B12-8448-C57133F6FF7A}" dt="2025-10-20T14:21:53.128" v="27" actId="20577"/>
          <ac:spMkLst>
            <pc:docMk/>
            <pc:sldMk cId="2864429464" sldId="256"/>
            <ac:spMk id="17" creationId="{94BD8120-F3A5-6ABF-7F95-35F913E59F12}"/>
          </ac:spMkLst>
        </pc:spChg>
        <pc:spChg chg="mod">
          <ac:chgData name="Howard Wheeler" userId="3e061725-5d95-41ae-8f52-aca0943a11a8" providerId="ADAL" clId="{B67AF79B-3CD7-4B12-8448-C57133F6FF7A}" dt="2025-10-20T14:21:48.498" v="25" actId="20577"/>
          <ac:spMkLst>
            <pc:docMk/>
            <pc:sldMk cId="2864429464" sldId="256"/>
            <ac:spMk id="19" creationId="{7C49449A-EB93-D2DA-778D-8C330D46F604}"/>
          </ac:spMkLst>
        </pc:spChg>
        <pc:spChg chg="mod">
          <ac:chgData name="Howard Wheeler" userId="3e061725-5d95-41ae-8f52-aca0943a11a8" providerId="ADAL" clId="{B67AF79B-3CD7-4B12-8448-C57133F6FF7A}" dt="2025-10-20T14:21:41.016" v="21" actId="20577"/>
          <ac:spMkLst>
            <pc:docMk/>
            <pc:sldMk cId="2864429464" sldId="256"/>
            <ac:spMk id="29" creationId="{C2B81BF7-DAF0-58FB-5D81-8A29DA51D0A1}"/>
          </ac:spMkLst>
        </pc:spChg>
        <pc:picChg chg="mod">
          <ac:chgData name="Howard Wheeler" userId="3e061725-5d95-41ae-8f52-aca0943a11a8" providerId="ADAL" clId="{B67AF79B-3CD7-4B12-8448-C57133F6FF7A}" dt="2025-10-20T14:45:15.894" v="36" actId="1037"/>
          <ac:picMkLst>
            <pc:docMk/>
            <pc:sldMk cId="2864429464" sldId="256"/>
            <ac:picMk id="6" creationId="{89EE4AFA-17BB-2DDE-BA10-E5E10C9C08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10/23/25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0E9B513-58F4-3F3D-FB11-884767E6CE02}"/>
              </a:ext>
            </a:extLst>
          </p:cNvPr>
          <p:cNvSpPr/>
          <p:nvPr/>
        </p:nvSpPr>
        <p:spPr>
          <a:xfrm>
            <a:off x="-1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49E4F-54E4-17E0-CA72-76A42ABB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22802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21542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891511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4D19-ACED-365B-B769-06048BE9E8DD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to $3500*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0CD861-A8F5-13E3-9F90-BA19A6301EDD}"/>
              </a:ext>
            </a:extLst>
          </p:cNvPr>
          <p:cNvSpPr/>
          <p:nvPr/>
        </p:nvSpPr>
        <p:spPr>
          <a:xfrm>
            <a:off x="3896130" y="4577166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01B75F-3D94-D309-6622-B64653BACECE}"/>
              </a:ext>
            </a:extLst>
          </p:cNvPr>
          <p:cNvSpPr txBox="1"/>
          <p:nvPr/>
        </p:nvSpPr>
        <p:spPr>
          <a:xfrm>
            <a:off x="3883530" y="4710878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5C5254-78BD-B979-A4FF-F732405C8AB0}"/>
              </a:ext>
            </a:extLst>
          </p:cNvPr>
          <p:cNvSpPr/>
          <p:nvPr/>
        </p:nvSpPr>
        <p:spPr>
          <a:xfrm>
            <a:off x="22802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8120-F3A5-6ABF-7F95-35F913E59F12}"/>
              </a:ext>
            </a:extLst>
          </p:cNvPr>
          <p:cNvSpPr txBox="1"/>
          <p:nvPr/>
        </p:nvSpPr>
        <p:spPr>
          <a:xfrm>
            <a:off x="21542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€</a:t>
            </a:r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FD80DE-55BA-BCDF-0118-462CEBD14F1F}"/>
              </a:ext>
            </a:extLst>
          </p:cNvPr>
          <p:cNvSpPr/>
          <p:nvPr/>
        </p:nvSpPr>
        <p:spPr>
          <a:xfrm>
            <a:off x="3896130" y="6963014"/>
            <a:ext cx="3484872" cy="225926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49449A-EB93-D2DA-778D-8C330D46F604}"/>
              </a:ext>
            </a:extLst>
          </p:cNvPr>
          <p:cNvSpPr txBox="1"/>
          <p:nvPr/>
        </p:nvSpPr>
        <p:spPr>
          <a:xfrm>
            <a:off x="3883530" y="7096726"/>
            <a:ext cx="348487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1A6CE4-FF58-AE08-6E5D-BA895E01E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57644"/>
            <a:ext cx="7559675" cy="39337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EE4AFA-17BB-2DDE-BA10-E5E10C9C0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220" y="111084"/>
            <a:ext cx="1787666" cy="458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12A123-19C5-4C84-0028-407BD4BE8F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7893" y="738677"/>
            <a:ext cx="2582733" cy="12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E221744-8757-4898-BD43-AFCA64B64E88}"/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93AC3F-88EC-4DBF-8F40-9D1CDDD23F18}">
  <ds:schemaRefs>
    <ds:schemaRef ds:uri="http://purl.org/dc/dcmitype/"/>
    <ds:schemaRef ds:uri="http://purl.org/dc/elements/1.1/"/>
    <ds:schemaRef ds:uri="http://schemas.microsoft.com/office/infopath/2007/PartnerControls"/>
    <ds:schemaRef ds:uri="f792690d-879f-46d8-925c-4171572e1f59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ba6e64ec-b061-4ef9-925c-be5efbd33eb1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82</TotalTime>
  <Words>201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6</cp:revision>
  <dcterms:created xsi:type="dcterms:W3CDTF">2023-06-26T13:44:24Z</dcterms:created>
  <dcterms:modified xsi:type="dcterms:W3CDTF">2025-10-23T08:14:42Z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